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Roboto Mono" panose="020F0502020204030204" pitchFamily="49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66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075a5e8d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075a5e8d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075a5e8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075a5e8d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075a5e8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075a5e8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1aec1629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1aec1629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1aec1629e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1aec1629e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075a5e8d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075a5e8d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NERVCON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Roboto Mono"/>
                <a:ea typeface="Roboto Mono"/>
                <a:cs typeface="Roboto Mono"/>
                <a:sym typeface="Roboto Mono"/>
              </a:rPr>
              <a:t>BCI Gaming made easy</a:t>
            </a:r>
            <a:endParaRPr sz="4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Nervcon</a:t>
            </a:r>
            <a:br>
              <a:rPr lang="en"/>
            </a:br>
            <a:r>
              <a:rPr lang="en"/>
              <a:t>Team 63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0" y="4791688"/>
            <a:ext cx="1366350" cy="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650" y="4701416"/>
            <a:ext cx="1366349" cy="39695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421050" y="3626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79"/>
              <a:t>Michele Romani, Martin Walchshofer, Leo Schreiner, Enes Arslan, Bernard Wong</a:t>
            </a:r>
            <a:endParaRPr sz="1679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713" y="4090725"/>
            <a:ext cx="676577" cy="4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11700" y="1423475"/>
            <a:ext cx="85206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The Problem: BCI games are mostly built from the BCI perspective and just for one use-case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We want to integrate BCI into existing games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850" y="1895675"/>
            <a:ext cx="5369974" cy="30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50" y="4791688"/>
            <a:ext cx="1366350" cy="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7650" y="4701416"/>
            <a:ext cx="1366349" cy="39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25" y="1785105"/>
            <a:ext cx="4472500" cy="335839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564188" y="2462275"/>
            <a:ext cx="262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155CC"/>
                </a:solidFill>
              </a:rPr>
              <a:t>VEPs</a:t>
            </a:r>
            <a:endParaRPr sz="2600">
              <a:solidFill>
                <a:srgbClr val="1155CC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-69537" y="985200"/>
            <a:ext cx="262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ADADAD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l="78744" t="33660" b="26608"/>
          <a:stretch/>
        </p:blipFill>
        <p:spPr>
          <a:xfrm>
            <a:off x="2572288" y="1933250"/>
            <a:ext cx="1074788" cy="253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t="23100" r="10273"/>
          <a:stretch/>
        </p:blipFill>
        <p:spPr>
          <a:xfrm>
            <a:off x="228125" y="1933250"/>
            <a:ext cx="2344163" cy="253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1500" y="0"/>
            <a:ext cx="4472501" cy="228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>
            <a:stCxn id="79" idx="3"/>
          </p:cNvCxnSpPr>
          <p:nvPr/>
        </p:nvCxnSpPr>
        <p:spPr>
          <a:xfrm flipH="1">
            <a:off x="5748364" y="2195186"/>
            <a:ext cx="2507400" cy="552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5"/>
          <p:cNvSpPr/>
          <p:nvPr/>
        </p:nvSpPr>
        <p:spPr>
          <a:xfrm>
            <a:off x="8118075" y="1392675"/>
            <a:ext cx="940200" cy="940200"/>
          </a:xfrm>
          <a:prstGeom prst="ellipse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44900" y="96850"/>
            <a:ext cx="55281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 Solution: </a:t>
            </a:r>
            <a:endParaRPr sz="2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BCI Controller Overlay</a:t>
            </a:r>
            <a:endParaRPr sz="2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DADAD"/>
                </a:solidFill>
              </a:rPr>
              <a:t>Device: </a:t>
            </a:r>
            <a:r>
              <a:rPr lang="en" sz="2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Unicorn</a:t>
            </a:r>
            <a:endParaRPr sz="2200">
              <a:solidFill>
                <a:srgbClr val="ADADA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DADAD"/>
                </a:solidFill>
              </a:rPr>
              <a:t>Calibration: </a:t>
            </a:r>
            <a:r>
              <a:rPr lang="en" sz="2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30 seconds</a:t>
            </a:r>
            <a:endParaRPr sz="2200">
              <a:solidFill>
                <a:srgbClr val="ADADA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DADAD"/>
                </a:solidFill>
              </a:rPr>
              <a:t>Selection:</a:t>
            </a:r>
            <a:r>
              <a:rPr lang="en" sz="2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up to 30 classes</a:t>
            </a:r>
            <a:endParaRPr sz="2200">
              <a:solidFill>
                <a:srgbClr val="ADADAD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50" y="4791688"/>
            <a:ext cx="1366350" cy="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7650" y="4701416"/>
            <a:ext cx="1366349" cy="39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6925"/>
            <a:ext cx="4450575" cy="262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r="67656" b="6629"/>
          <a:stretch/>
        </p:blipFill>
        <p:spPr>
          <a:xfrm>
            <a:off x="6917750" y="2516925"/>
            <a:ext cx="2313051" cy="26265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-2182400" y="86216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COMBOS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0575" y="2516925"/>
            <a:ext cx="2467175" cy="2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0563" y="13"/>
            <a:ext cx="4721887" cy="25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0" y="4791688"/>
            <a:ext cx="1366350" cy="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650" y="4701416"/>
            <a:ext cx="1366349" cy="39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311700" y="186000"/>
            <a:ext cx="85206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Documentation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311700" y="718275"/>
            <a:ext cx="8520600" cy="2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Mono"/>
              <a:buChar char="-"/>
            </a:pPr>
            <a:r>
              <a:rPr lang="en" sz="2000" b="1">
                <a:latin typeface="Roboto Mono"/>
                <a:ea typeface="Roboto Mono"/>
                <a:cs typeface="Roboto Mono"/>
                <a:sym typeface="Roboto Mono"/>
              </a:rPr>
              <a:t>Youtube</a:t>
            </a:r>
            <a:endParaRPr sz="2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Mono"/>
              <a:buChar char="-"/>
            </a:pPr>
            <a:r>
              <a:rPr lang="en" sz="2000" b="1">
                <a:latin typeface="Roboto Mono"/>
                <a:ea typeface="Roboto Mono"/>
                <a:cs typeface="Roboto Mono"/>
                <a:sym typeface="Roboto Mono"/>
              </a:rPr>
              <a:t>github</a:t>
            </a:r>
            <a:endParaRPr sz="2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0" y="4791688"/>
            <a:ext cx="1366350" cy="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650" y="4701416"/>
            <a:ext cx="1366349" cy="39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On-screen Show (16:9)</PresentationFormat>
  <Paragraphs>18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Roboto Mono</vt:lpstr>
      <vt:lpstr>Simple Light</vt:lpstr>
      <vt:lpstr>NERVCON BCI Gaming made easy</vt:lpstr>
      <vt:lpstr>The Problem: BCI games are mostly built from the BCI perspective and just for one use-case  We want to integrate BCI into existing games</vt:lpstr>
      <vt:lpstr>PowerPoint Presentation</vt:lpstr>
      <vt:lpstr>PowerPoint Presentation</vt:lpstr>
      <vt:lpstr>Video</vt:lpstr>
      <vt:lpstr>Documentation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NERVCON BCI Gaming made easy</dc:title>
  <cp:lastModifiedBy>Michele ROMANI</cp:lastModifiedBy>
  <cp:revision>1</cp:revision>
  <dcterms:modified xsi:type="dcterms:W3CDTF">2023-12-03T12:51:36Z</dcterms:modified>
</cp:coreProperties>
</file>